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80" r:id="rId13"/>
    <p:sldId id="281" r:id="rId14"/>
    <p:sldId id="273" r:id="rId15"/>
    <p:sldId id="274" r:id="rId16"/>
    <p:sldId id="276" r:id="rId17"/>
    <p:sldId id="277" r:id="rId18"/>
    <p:sldId id="279" r:id="rId19"/>
    <p:sldId id="278" r:id="rId20"/>
    <p:sldId id="258" r:id="rId21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1200" dirty="0" err="1" smtClean="0">
                <a:latin typeface="Georgia"/>
                <a:cs typeface="Georgia"/>
              </a:rPr>
              <a:t>representering</a:t>
            </a:r>
            <a:r>
              <a:rPr lang="sv-SE" sz="1200" dirty="0" smtClean="0">
                <a:latin typeface="Georgia"/>
                <a:cs typeface="Georgia"/>
              </a:rPr>
              <a:t> av det om nödvändigt.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</a:t>
            </a:r>
            <a:r>
              <a:rPr lang="sv-SE" i="1" dirty="0" smtClean="0"/>
              <a:t>precision och </a:t>
            </a:r>
            <a:r>
              <a:rPr lang="sv-SE" i="1" dirty="0" smtClean="0"/>
              <a:t>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274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</a:t>
            </a:r>
            <a:r>
              <a:rPr lang="sv-SE" sz="2000" dirty="0" smtClean="0">
                <a:latin typeface="Georgia"/>
                <a:cs typeface="Georgia"/>
              </a:rPr>
              <a:t>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</a:t>
            </a:r>
            <a:r>
              <a:rPr lang="sv-SE" sz="2000" dirty="0" smtClean="0">
                <a:latin typeface="Georgia"/>
                <a:cs typeface="Georgia"/>
              </a:rPr>
              <a:t>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</a:t>
            </a:r>
            <a:r>
              <a:rPr lang="sv-SE" sz="2000" dirty="0">
                <a:latin typeface="Georgia"/>
                <a:cs typeface="Georgia"/>
              </a:rPr>
              <a:t>om latitud &amp; longitud till x- och y-koordinater med hjälp av </a:t>
            </a:r>
            <a:r>
              <a:rPr lang="sv-SE" sz="2000" dirty="0" err="1">
                <a:latin typeface="Georgia"/>
                <a:cs typeface="Georgia"/>
              </a:rPr>
              <a:t>equirectangular</a:t>
            </a:r>
            <a:r>
              <a:rPr lang="sv-SE" sz="2000" dirty="0">
                <a:latin typeface="Georgia"/>
                <a:cs typeface="Georgia"/>
              </a:rPr>
              <a:t> </a:t>
            </a:r>
            <a:r>
              <a:rPr lang="sv-SE" sz="2000" dirty="0" smtClean="0">
                <a:latin typeface="Georgia"/>
                <a:cs typeface="Georgia"/>
              </a:rPr>
              <a:t>formeln</a:t>
            </a: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</a:t>
            </a:r>
            <a:r>
              <a:rPr lang="sv-SE" sz="2000" dirty="0" smtClean="0">
                <a:latin typeface="Georgia"/>
                <a:cs typeface="Georgia"/>
              </a:rPr>
              <a:t>utifrån </a:t>
            </a:r>
            <a:r>
              <a:rPr lang="sv-SE" sz="2000" dirty="0" smtClean="0">
                <a:latin typeface="Georgia"/>
                <a:cs typeface="Georgia"/>
              </a:rPr>
              <a:t>centrum och skala </a:t>
            </a:r>
            <a:r>
              <a:rPr lang="sv-SE" sz="2000" dirty="0" smtClean="0">
                <a:latin typeface="Georgia"/>
                <a:cs typeface="Georgia"/>
              </a:rPr>
              <a:t>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 smtClean="0">
                <a:latin typeface="Georgia"/>
                <a:cs typeface="Georgia"/>
              </a:rPr>
              <a:t> 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</a:t>
            </a:r>
            <a:r>
              <a:rPr lang="sv-SE" sz="2000" dirty="0" smtClean="0">
                <a:latin typeface="Georgia"/>
                <a:cs typeface="Georgia"/>
              </a:rPr>
              <a:t>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</a:t>
            </a:r>
            <a:r>
              <a:rPr lang="sv-SE" sz="2000" dirty="0" smtClean="0">
                <a:latin typeface="Georgia"/>
                <a:cs typeface="Georgia"/>
              </a:rPr>
              <a:t>i </a:t>
            </a:r>
            <a:r>
              <a:rPr lang="sv-SE" sz="2000" dirty="0" smtClean="0">
                <a:latin typeface="Georgia"/>
                <a:cs typeface="Georgia"/>
              </a:rPr>
              <a:t>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1460" y="4932533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698" y="4978269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</a:t>
            </a:r>
            <a:r>
              <a:rPr lang="sv-SE" sz="2000" dirty="0" err="1" smtClean="0">
                <a:latin typeface="Georgia"/>
                <a:cs typeface="Georgia"/>
              </a:rPr>
              <a:t>aps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smtClean="0">
                <a:latin typeface="Georgia"/>
                <a:cs typeface="Georgia"/>
              </a:rPr>
              <a:t>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smtClean="0">
                <a:latin typeface="Georgia"/>
                <a:cs typeface="Georgia"/>
              </a:rPr>
              <a:t>strömning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</a:t>
            </a:r>
            <a:r>
              <a:rPr lang="sv-SE" dirty="0" smtClean="0"/>
              <a:t>mellan </a:t>
            </a:r>
            <a:r>
              <a:rPr lang="sv-SE" dirty="0" smtClean="0"/>
              <a:t>videoströmmar </a:t>
            </a:r>
            <a:r>
              <a:rPr lang="sv-SE" dirty="0" smtClean="0"/>
              <a:t>på </a:t>
            </a:r>
            <a:r>
              <a:rPr lang="sv-SE" dirty="0" smtClean="0"/>
              <a:t>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</a:t>
            </a:r>
            <a:r>
              <a:rPr lang="sv-SE" sz="2000" dirty="0" smtClean="0">
                <a:latin typeface="Georgia"/>
                <a:cs typeface="Georgia"/>
              </a:rPr>
              <a:t>indelad </a:t>
            </a:r>
            <a:r>
              <a:rPr lang="sv-SE" sz="2000" dirty="0" smtClean="0">
                <a:latin typeface="Georgia"/>
                <a:cs typeface="Georgia"/>
              </a:rPr>
              <a:t>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</a:t>
            </a:r>
            <a:r>
              <a:rPr lang="sv-SE" dirty="0" smtClean="0"/>
              <a:t>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057398" y="500527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Media: 129 millisekunder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Standardavvikelse: 28 %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475</Words>
  <Application>Microsoft Office PowerPoint</Application>
  <PresentationFormat>On-screen Show (4:3)</PresentationFormat>
  <Paragraphs>157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83</cp:revision>
  <dcterms:created xsi:type="dcterms:W3CDTF">2016-05-23T11:16:50Z</dcterms:created>
  <dcterms:modified xsi:type="dcterms:W3CDTF">2016-05-31T09:32:22Z</dcterms:modified>
</cp:coreProperties>
</file>